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3" r:id="rId21"/>
    <p:sldId id="311" r:id="rId22"/>
    <p:sldId id="312" r:id="rId23"/>
    <p:sldId id="314" r:id="rId24"/>
  </p:sldIdLst>
  <p:sldSz cx="9144000" cy="5143500" type="screen16x9"/>
  <p:notesSz cx="6858000" cy="9144000"/>
  <p:embeddedFontLst>
    <p:embeddedFont>
      <p:font typeface="Montserrat" panose="020B0604020202020204" charset="0"/>
      <p:regular r:id="rId26"/>
      <p:bold r:id="rId27"/>
      <p:italic r:id="rId28"/>
      <p:boldItalic r:id="rId29"/>
    </p:embeddedFont>
    <p:embeddedFont>
      <p:font typeface="PT Serif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44D327-C8C6-4163-A623-057FE4961991}">
  <a:tblStyle styleId="{A644D327-C8C6-4163-A623-057FE49619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F84729-DA0B-49D1-B9D5-606E54AD43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0" d="100"/>
          <a:sy n="170" d="100"/>
        </p:scale>
        <p:origin x="8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64638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116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74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35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928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6777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9194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350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5282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536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5216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193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940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376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915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lt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66" name="Google Shape;66;p3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67" name="Google Shape;67;p3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68" name="Google Shape;68;p3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69" name="Google Shape;69;p3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70" name="Google Shape;70;p3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71" name="Google Shape;71;p3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72" name="Google Shape;72;p3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73" name="Google Shape;73;p3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74" name="Google Shape;74;p3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78" name="Google Shape;78;p3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79" name="Google Shape;79;p3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80" name="Google Shape;80;p3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81" name="Google Shape;81;p3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82" name="Google Shape;82;p3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83" name="Google Shape;83;p3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84" name="Google Shape;84;p3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 txBox="1">
            <a:spLocks noGrp="1"/>
          </p:cNvSpPr>
          <p:nvPr>
            <p:ph type="body" idx="1"/>
          </p:nvPr>
        </p:nvSpPr>
        <p:spPr>
          <a:xfrm>
            <a:off x="724389" y="2161800"/>
            <a:ext cx="53436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SzPts val="3200"/>
              <a:buChar char="⊸"/>
              <a:defRPr sz="3200" i="1"/>
            </a:lvl1pPr>
            <a:lvl2pPr marL="914400" lvl="1" indent="-431800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 i="1"/>
            </a:lvl2pPr>
            <a:lvl3pPr marL="1371600" lvl="2" indent="-431800" rtl="0">
              <a:spcBef>
                <a:spcPts val="0"/>
              </a:spcBef>
              <a:spcAft>
                <a:spcPts val="0"/>
              </a:spcAft>
              <a:buSzPts val="3200"/>
              <a:buChar char="⋅"/>
              <a:defRPr sz="3200" i="1"/>
            </a:lvl3pPr>
            <a:lvl4pPr marL="1828800" lvl="3" indent="-431800" rt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4pPr>
            <a:lvl5pPr marL="2286000" lvl="4" indent="-431800" rtl="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88" name="Google Shape;88;p4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89" name="Google Shape;89;p4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90" name="Google Shape;90;p4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91" name="Google Shape;91;p4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92" name="Google Shape;92;p4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93" name="Google Shape;93;p4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94" name="Google Shape;94;p4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95" name="Google Shape;95;p4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96" name="Google Shape;96;p4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99" name="Google Shape;99;p4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00" name="Google Shape;100;p4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01" name="Google Shape;101;p4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02" name="Google Shape;102;p4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03" name="Google Shape;103;p4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04" name="Google Shape;104;p4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05" name="Google Shape;105;p4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06" name="Google Shape;106;p4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07" name="Google Shape;107;p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34" name="Google Shape;134;p6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35" name="Google Shape;135;p6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36" name="Google Shape;136;p6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38" name="Google Shape;138;p6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39" name="Google Shape;139;p6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41" name="Google Shape;141;p6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42" name="Google Shape;142;p6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45" name="Google Shape;145;p6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46" name="Google Shape;146;p6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47" name="Google Shape;147;p6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48" name="Google Shape;148;p6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49" name="Google Shape;149;p6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51" name="Google Shape;151;p6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52" name="Google Shape;152;p6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/>
              <a:t>組み込み・</a:t>
            </a:r>
            <a:r>
              <a:rPr lang="en-US" sz="3600" dirty="0" err="1" smtClean="0"/>
              <a:t>IoT</a:t>
            </a:r>
            <a:r>
              <a:rPr lang="en-US" sz="3600" dirty="0" smtClean="0"/>
              <a:t> </a:t>
            </a:r>
            <a:r>
              <a:rPr lang="en-US" altLang="ja-JP" sz="3600" dirty="0" smtClean="0"/>
              <a:t>WG</a:t>
            </a:r>
            <a:br>
              <a:rPr lang="en-US" altLang="ja-JP" sz="3600" dirty="0" smtClean="0"/>
            </a:br>
            <a:r>
              <a:rPr lang="en-US" altLang="ja-JP" sz="3600" dirty="0" smtClean="0"/>
              <a:t/>
            </a:r>
            <a:br>
              <a:rPr lang="en-US" altLang="ja-JP" sz="3600" dirty="0" smtClean="0"/>
            </a:br>
            <a:r>
              <a:rPr lang="en-US" altLang="ja-JP" dirty="0" smtClean="0">
                <a:solidFill>
                  <a:srgbClr val="FF0000"/>
                </a:solidFill>
              </a:rPr>
              <a:t>RFID</a:t>
            </a:r>
            <a:r>
              <a:rPr lang="ja-JP" altLang="en-US" dirty="0" smtClean="0"/>
              <a:t>を用いた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図書管理システム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sz="3600" dirty="0" smtClean="0"/>
              <a:t>SK1-3 </a:t>
            </a:r>
            <a:r>
              <a:rPr lang="ja-JP" altLang="en-US" sz="3600" dirty="0" smtClean="0"/>
              <a:t>大塚勇義</a:t>
            </a:r>
            <a:endParaRPr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G_147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726" y="362002"/>
            <a:ext cx="6358514" cy="35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890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5.</a:t>
            </a:r>
            <a:br>
              <a:rPr lang="en" dirty="0" smtClean="0"/>
            </a:br>
            <a:r>
              <a:rPr lang="ja-JP" altLang="en-US" dirty="0" smtClean="0"/>
              <a:t>ユーザー</a:t>
            </a:r>
            <a:r>
              <a:rPr lang="ja-JP" altLang="en-US" dirty="0"/>
              <a:t>登録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7405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37" y="133037"/>
            <a:ext cx="5651292" cy="423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6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６</a:t>
            </a:r>
            <a:r>
              <a:rPr lang="en" dirty="0" smtClean="0"/>
              <a:t>.</a:t>
            </a:r>
            <a:br>
              <a:rPr lang="en" dirty="0" smtClean="0"/>
            </a:br>
            <a:r>
              <a:rPr lang="ja-JP" altLang="en-US" dirty="0" smtClean="0"/>
              <a:t>本・ユーザー一覧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686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021" y="690016"/>
            <a:ext cx="1885950" cy="2139950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93" y="690016"/>
            <a:ext cx="318770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8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７</a:t>
            </a:r>
            <a:r>
              <a:rPr lang="en" dirty="0" smtClean="0"/>
              <a:t>.</a:t>
            </a:r>
            <a:br>
              <a:rPr lang="en" dirty="0" smtClean="0"/>
            </a:br>
            <a:r>
              <a:rPr lang="ja-JP" altLang="en-US" dirty="0" smtClean="0"/>
              <a:t>貸出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434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G_148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531" y="365464"/>
            <a:ext cx="6252423" cy="351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42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８</a:t>
            </a:r>
            <a:r>
              <a:rPr lang="en" dirty="0" smtClean="0"/>
              <a:t>.</a:t>
            </a:r>
            <a:br>
              <a:rPr lang="en" dirty="0" smtClean="0"/>
            </a:br>
            <a:r>
              <a:rPr lang="ja-JP" altLang="en-US" dirty="0" smtClean="0"/>
              <a:t>貸出一覧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970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495" y="606737"/>
            <a:ext cx="3477770" cy="37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0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9.</a:t>
            </a:r>
            <a:br>
              <a:rPr lang="en" dirty="0" smtClean="0"/>
            </a:br>
            <a:r>
              <a:rPr lang="ja-JP" altLang="en-US" dirty="0" smtClean="0"/>
              <a:t>返却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68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600" dirty="0" smtClean="0"/>
              <a:t>目次</a:t>
            </a:r>
            <a:endParaRPr sz="3600" dirty="0"/>
          </a:p>
        </p:txBody>
      </p:sp>
      <p:sp>
        <p:nvSpPr>
          <p:cNvPr id="263" name="Google Shape;263;p13"/>
          <p:cNvSpPr txBox="1"/>
          <p:nvPr/>
        </p:nvSpPr>
        <p:spPr>
          <a:xfrm>
            <a:off x="735875" y="1347652"/>
            <a:ext cx="264420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en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1.</a:t>
            </a:r>
            <a:r>
              <a:rPr lang="ja-JP" altLang="en-US" sz="1100" b="1" dirty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構成・機器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説明</a:t>
            </a:r>
            <a:endParaRPr lang="en-US" altLang="ja-JP" sz="1100" b="1" dirty="0" smtClean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2.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メイン画面</a:t>
            </a:r>
            <a:endParaRPr lang="en-US" altLang="ja-JP" sz="1100" b="1" dirty="0" smtClean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3.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本情報取得</a:t>
            </a:r>
            <a:endParaRPr lang="en-US" altLang="ja-JP" sz="1100" b="1" dirty="0" smtClean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4.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本登録</a:t>
            </a:r>
            <a:endParaRPr lang="en-US" altLang="ja-JP" sz="1100" b="1" dirty="0" smtClean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5.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ユーザー登録</a:t>
            </a:r>
            <a:endParaRPr lang="en-US" altLang="ja-JP" sz="1100" b="1" dirty="0" smtClean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6.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本・ユーザー一覧</a:t>
            </a:r>
            <a:endParaRPr lang="ja-JP" altLang="en-US" sz="1100" b="1" dirty="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lvl="0">
              <a:spcBef>
                <a:spcPts val="600"/>
              </a:spcBef>
            </a:pPr>
            <a:r>
              <a:rPr lang="en-US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7.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貸出</a:t>
            </a:r>
            <a:endParaRPr lang="ja-JP" altLang="en-US" sz="1100" dirty="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>
              <a:spcBef>
                <a:spcPts val="600"/>
              </a:spcBef>
            </a:pPr>
            <a:r>
              <a:rPr lang="en-US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8.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貸出一覧</a:t>
            </a:r>
            <a:endParaRPr lang="ja-JP" altLang="en-US" sz="1100" dirty="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>
              <a:spcBef>
                <a:spcPts val="600"/>
              </a:spcBef>
            </a:pPr>
            <a:r>
              <a:rPr lang="en-US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 9.</a:t>
            </a:r>
            <a:r>
              <a:rPr lang="ja-JP" altLang="en-US" sz="1100" b="1" dirty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返却</a:t>
            </a:r>
            <a:endParaRPr lang="ja-JP" altLang="en-US" sz="1100" dirty="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>
              <a:spcBef>
                <a:spcPts val="600"/>
              </a:spcBef>
            </a:pPr>
            <a:r>
              <a:rPr lang="en-US" altLang="ja-JP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10.</a:t>
            </a:r>
            <a:r>
              <a:rPr lang="ja-JP" altLang="en-US" sz="1100" b="1" dirty="0" smtClean="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作業を振り返って</a:t>
            </a:r>
            <a:endParaRPr sz="1100" dirty="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266" name="Google Shape;266;p1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64" y="1564442"/>
            <a:ext cx="51181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2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10.</a:t>
            </a:r>
            <a:br>
              <a:rPr lang="en" dirty="0" smtClean="0"/>
            </a:br>
            <a:r>
              <a:rPr lang="ja-JP" altLang="en-US" dirty="0" smtClean="0"/>
              <a:t>作業を振り返って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51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79;p15"/>
          <p:cNvSpPr txBox="1">
            <a:spLocks noGrp="1"/>
          </p:cNvSpPr>
          <p:nvPr>
            <p:ph type="ctrTitle"/>
          </p:nvPr>
        </p:nvSpPr>
        <p:spPr>
          <a:xfrm>
            <a:off x="333530" y="586504"/>
            <a:ext cx="6308379" cy="37906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ja-JP" altLang="en-US" sz="2400" dirty="0"/>
              <a:t>・</a:t>
            </a:r>
            <a:r>
              <a:rPr lang="en-US" altLang="ja-JP" sz="2400" dirty="0">
                <a:solidFill>
                  <a:srgbClr val="FF0000"/>
                </a:solidFill>
              </a:rPr>
              <a:t>R</a:t>
            </a:r>
            <a:r>
              <a:rPr lang="en-US" altLang="ja-JP" sz="2400" dirty="0"/>
              <a:t>FID</a:t>
            </a:r>
            <a:r>
              <a:rPr lang="ja-JP" altLang="en-US" sz="2400" dirty="0"/>
              <a:t>読み取り基盤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sz="2400" dirty="0"/>
              <a:t>　</a:t>
            </a:r>
            <a:r>
              <a:rPr lang="ja-JP" altLang="en-US" sz="2400" dirty="0" smtClean="0"/>
              <a:t>当初は基板から読み取る予定でしたが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ja-JP" altLang="en-US" sz="2400" dirty="0"/>
              <a:t>　</a:t>
            </a:r>
            <a:r>
              <a:rPr lang="ja-JP" altLang="en-US" sz="2400" dirty="0" smtClean="0"/>
              <a:t>うまく行かうず断念。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ja-JP" altLang="en-US" sz="2400" dirty="0" smtClean="0"/>
              <a:t>・</a:t>
            </a:r>
            <a:r>
              <a:rPr lang="ja-JP" altLang="en-US" sz="2400" dirty="0" smtClean="0">
                <a:solidFill>
                  <a:srgbClr val="FF0000"/>
                </a:solidFill>
              </a:rPr>
              <a:t>引</a:t>
            </a:r>
            <a:r>
              <a:rPr lang="ja-JP" altLang="en-US" sz="2400" dirty="0" smtClean="0"/>
              <a:t>継ぎ作業の連続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ja-JP" altLang="en-US" sz="2400" dirty="0" smtClean="0"/>
              <a:t>　いろいろトラブルがあり何回か引継ぎ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ja-JP" altLang="en-US" sz="2400" dirty="0"/>
              <a:t>　</a:t>
            </a:r>
            <a:r>
              <a:rPr lang="ja-JP" altLang="en-US" sz="2400" dirty="0" smtClean="0"/>
              <a:t>作業することに。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5767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194479" y="1629980"/>
            <a:ext cx="6711287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/>
              <a:t>ご清聴ありがとうございました。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466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r>
              <a:rPr lang="en" dirty="0" smtClean="0"/>
              <a:t>.</a:t>
            </a:r>
            <a:br>
              <a:rPr lang="en" dirty="0" smtClean="0"/>
            </a:br>
            <a:r>
              <a:rPr lang="ja-JP" altLang="en-US" dirty="0" smtClean="0"/>
              <a:t>構成・機器説明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256" y="479520"/>
            <a:ext cx="1879697" cy="361969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41" y="1515878"/>
            <a:ext cx="2563318" cy="1922489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11290" y="3403780"/>
            <a:ext cx="1597027" cy="1197770"/>
          </a:xfrm>
          <a:prstGeom prst="rect">
            <a:avLst/>
          </a:prstGeom>
        </p:spPr>
      </p:pic>
      <p:cxnSp>
        <p:nvCxnSpPr>
          <p:cNvPr id="6" name="カギ線コネクタ 5"/>
          <p:cNvCxnSpPr>
            <a:endCxn id="2" idx="1"/>
          </p:cNvCxnSpPr>
          <p:nvPr/>
        </p:nvCxnSpPr>
        <p:spPr>
          <a:xfrm flipV="1">
            <a:off x="3294089" y="660505"/>
            <a:ext cx="1702167" cy="722339"/>
          </a:xfrm>
          <a:prstGeom prst="bentConnector3">
            <a:avLst/>
          </a:prstGeom>
          <a:ln w="76200">
            <a:headEnd type="triangl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直線矢印コネクタ 7"/>
          <p:cNvCxnSpPr/>
          <p:nvPr/>
        </p:nvCxnSpPr>
        <p:spPr>
          <a:xfrm flipH="1" flipV="1">
            <a:off x="3429001" y="2525843"/>
            <a:ext cx="1089691" cy="7066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4614908" y="2821981"/>
            <a:ext cx="1321196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ja-JP" dirty="0" smtClean="0"/>
              <a:t>RFID</a:t>
            </a:r>
            <a:r>
              <a:rPr kumimoji="1" lang="ja-JP" altLang="en-US" dirty="0" smtClean="0"/>
              <a:t>リーダー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45761" y="1141584"/>
            <a:ext cx="2518348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dirty="0"/>
              <a:t>Raspberry Pi </a:t>
            </a:r>
            <a:r>
              <a:rPr kumimoji="1" lang="en-US" altLang="ja-JP" dirty="0" smtClean="0"/>
              <a:t>+ </a:t>
            </a:r>
            <a:r>
              <a:rPr kumimoji="1" lang="ja-JP" altLang="en-US" dirty="0" smtClean="0"/>
              <a:t>タッチパネル</a:t>
            </a:r>
            <a:endParaRPr kumimoji="1" lang="ja-JP" altLang="en-US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87182" y="3088853"/>
            <a:ext cx="2134973" cy="1601230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7181973" y="2514204"/>
            <a:ext cx="914033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ja-JP" dirty="0" smtClean="0"/>
              <a:t>RFID</a:t>
            </a:r>
            <a:r>
              <a:rPr kumimoji="1" lang="ja-JP" altLang="en-US" dirty="0" smtClean="0"/>
              <a:t>タグ</a:t>
            </a:r>
            <a:endParaRPr kumimoji="1" lang="ja-JP" altLang="en-US" dirty="0"/>
          </a:p>
        </p:txBody>
      </p:sp>
      <p:cxnSp>
        <p:nvCxnSpPr>
          <p:cNvPr id="17" name="直線矢印コネクタ 16"/>
          <p:cNvCxnSpPr/>
          <p:nvPr/>
        </p:nvCxnSpPr>
        <p:spPr>
          <a:xfrm flipH="1" flipV="1">
            <a:off x="5936104" y="3913493"/>
            <a:ext cx="1023080" cy="2687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テキスト ボックス 19"/>
          <p:cNvSpPr txBox="1"/>
          <p:nvPr/>
        </p:nvSpPr>
        <p:spPr>
          <a:xfrm>
            <a:off x="745761" y="3504884"/>
            <a:ext cx="2518348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Python3 </a:t>
            </a:r>
            <a:br>
              <a:rPr kumimoji="1" lang="en-US" altLang="ja-JP" dirty="0" smtClean="0"/>
            </a:br>
            <a:r>
              <a:rPr kumimoji="1" lang="ja-JP" altLang="en-US" dirty="0" smtClean="0"/>
              <a:t>　</a:t>
            </a:r>
            <a:r>
              <a:rPr kumimoji="1" lang="en-US" altLang="ja-JP" dirty="0" err="1" smtClean="0"/>
              <a:t>Tkinter</a:t>
            </a:r>
            <a:r>
              <a:rPr kumimoji="1" lang="ja-JP" altLang="en-US" dirty="0" smtClean="0"/>
              <a:t>（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MySQL</a:t>
            </a:r>
            <a:br>
              <a:rPr kumimoji="1" lang="en-US" altLang="ja-JP" dirty="0" smtClean="0"/>
            </a:br>
            <a:r>
              <a:rPr kumimoji="1" lang="ja-JP" altLang="en-US" dirty="0" smtClean="0"/>
              <a:t>　</a:t>
            </a:r>
            <a:r>
              <a:rPr kumimoji="1" lang="en-US" altLang="ja-JP" dirty="0" err="1" smtClean="0"/>
              <a:t>json</a:t>
            </a:r>
            <a:r>
              <a:rPr kumimoji="1" lang="ja-JP" altLang="en-US" dirty="0" smtClean="0"/>
              <a:t>解析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4996256" y="915882"/>
            <a:ext cx="2518348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本名、画像などの取得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 smtClean="0"/>
              <a:t>２</a:t>
            </a:r>
            <a:r>
              <a:rPr lang="en" dirty="0" smtClean="0"/>
              <a:t>.</a:t>
            </a:r>
            <a:br>
              <a:rPr lang="en" dirty="0" smtClean="0"/>
            </a:br>
            <a:r>
              <a:rPr lang="ja-JP" altLang="en-US" dirty="0" smtClean="0"/>
              <a:t>メイン画面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86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20" y="1083531"/>
            <a:ext cx="5970287" cy="234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9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3.</a:t>
            </a:r>
            <a:br>
              <a:rPr lang="en-US" dirty="0" smtClean="0"/>
            </a:br>
            <a:r>
              <a:rPr lang="ja-JP" altLang="en-US" dirty="0" smtClean="0"/>
              <a:t>本情報取得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84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719" y="1112291"/>
            <a:ext cx="379095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4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4.</a:t>
            </a:r>
            <a:br>
              <a:rPr lang="en" dirty="0" smtClean="0"/>
            </a:br>
            <a:r>
              <a:rPr lang="ja-JP" altLang="en-US" dirty="0" smtClean="0"/>
              <a:t>本登録</a:t>
            </a:r>
            <a:endParaRPr dirty="0"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331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EFEFEF"/>
      </a:dk1>
      <a:lt1>
        <a:srgbClr val="004046"/>
      </a:lt1>
      <a:dk2>
        <a:srgbClr val="6AA84F"/>
      </a:dk2>
      <a:lt2>
        <a:srgbClr val="007074"/>
      </a:lt2>
      <a:accent1>
        <a:srgbClr val="00BFC9"/>
      </a:accent1>
      <a:accent2>
        <a:srgbClr val="00FFFF"/>
      </a:accent2>
      <a:accent3>
        <a:srgbClr val="DDFFFF"/>
      </a:accent3>
      <a:accent4>
        <a:srgbClr val="B6D7A8"/>
      </a:accent4>
      <a:accent5>
        <a:srgbClr val="D9D9D9"/>
      </a:accent5>
      <a:accent6>
        <a:srgbClr val="004046"/>
      </a:accent6>
      <a:hlink>
        <a:srgbClr val="00BFC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112</Words>
  <Application>Microsoft Office PowerPoint</Application>
  <PresentationFormat>画面に合わせる (16:9)</PresentationFormat>
  <Paragraphs>42</Paragraphs>
  <Slides>23</Slides>
  <Notes>14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9" baseType="lpstr">
      <vt:lpstr>ＭＳ Ｐゴシック</vt:lpstr>
      <vt:lpstr>Montserrat</vt:lpstr>
      <vt:lpstr>Abril Fatface</vt:lpstr>
      <vt:lpstr>Arial</vt:lpstr>
      <vt:lpstr>PT Serif</vt:lpstr>
      <vt:lpstr>Balthasar template</vt:lpstr>
      <vt:lpstr>組み込み・IoT WG  RFIDを用いた 図書管理システム  SK1-3 大塚勇義</vt:lpstr>
      <vt:lpstr>目次</vt:lpstr>
      <vt:lpstr>1. 構成・機器説明</vt:lpstr>
      <vt:lpstr>PowerPoint プレゼンテーション</vt:lpstr>
      <vt:lpstr>２. メイン画面</vt:lpstr>
      <vt:lpstr>PowerPoint プレゼンテーション</vt:lpstr>
      <vt:lpstr>3. 本情報取得</vt:lpstr>
      <vt:lpstr>PowerPoint プレゼンテーション</vt:lpstr>
      <vt:lpstr>4. 本登録</vt:lpstr>
      <vt:lpstr>PowerPoint プレゼンテーション</vt:lpstr>
      <vt:lpstr>5. ユーザー登録</vt:lpstr>
      <vt:lpstr>PowerPoint プレゼンテーション</vt:lpstr>
      <vt:lpstr>６. 本・ユーザー一覧</vt:lpstr>
      <vt:lpstr>PowerPoint プレゼンテーション</vt:lpstr>
      <vt:lpstr>７. 貸出</vt:lpstr>
      <vt:lpstr>PowerPoint プレゼンテーション</vt:lpstr>
      <vt:lpstr>８. 貸出一覧</vt:lpstr>
      <vt:lpstr>PowerPoint プレゼンテーション</vt:lpstr>
      <vt:lpstr>9. 返却 </vt:lpstr>
      <vt:lpstr>PowerPoint プレゼンテーション</vt:lpstr>
      <vt:lpstr>10. 作業を振り返って</vt:lpstr>
      <vt:lpstr>・RFID読み取り基盤 　当初は基板から読み取る予定でしたが 　うまく行かうず断念。  ・引継ぎ作業の連続 　いろいろトラブルがあり何回か引継ぎ 　作業することに。 </vt:lpstr>
      <vt:lpstr>ご清聴ありがとうございました。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組み込み・IoT WG  RFIDを用いた 図書管理システム  SK-3 大塚勇義</dc:title>
  <dc:creator>大塚勇義</dc:creator>
  <cp:lastModifiedBy>Microsoft アカウント</cp:lastModifiedBy>
  <cp:revision>11</cp:revision>
  <dcterms:modified xsi:type="dcterms:W3CDTF">2022-04-04T15:10:09Z</dcterms:modified>
</cp:coreProperties>
</file>